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5" r:id="rId10"/>
    <p:sldId id="274" r:id="rId11"/>
    <p:sldId id="266" r:id="rId12"/>
    <p:sldId id="267" r:id="rId13"/>
    <p:sldId id="268" r:id="rId14"/>
    <p:sldId id="272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1380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du </a:t>
          </a:r>
          <a:r>
            <a:rPr lang="fr-FR" dirty="0" smtClean="0"/>
            <a:t>jeu &amp; Caractéristiques</a:t>
          </a:r>
          <a:endParaRPr lang="fr-FR" dirty="0"/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E0B72A79-D551-4F03-AD7E-E94E83C5A341}" srcId="{517676F0-4D76-4882-8C05-7F918BBC6763}" destId="{D59EB72C-D12F-4B37-BE08-00781793C997}" srcOrd="7" destOrd="0" parTransId="{D2D3BC28-50C2-4692-B183-1AEC5F76391D}" sibTransId="{6590D27B-9A15-42D6-8140-38F5C931D87F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F2FD4354-45BE-4E63-A0B2-DCE3E7815014}" srcId="{517676F0-4D76-4882-8C05-7F918BBC6763}" destId="{9AC0F8FC-69FF-4BFE-9D08-C20B2677DB86}" srcOrd="6" destOrd="0" parTransId="{A7DF10B9-0FCC-436F-ABD9-BEE8F2799028}" sibTransId="{745B4501-816D-4F4F-BA5C-725183FBA3A4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FA34FF44-D6D7-4BA1-BBCF-E4A501405A94}" srcId="{517676F0-4D76-4882-8C05-7F918BBC6763}" destId="{06DA0E75-5F7C-4F2A-B729-E8270BAA9F33}" srcOrd="9" destOrd="0" parTransId="{D1B1DDEC-B8DB-482B-B427-2D0EFDFCEE8A}" sibTransId="{4DDE195C-BA81-4AA2-86E7-142F3251604B}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4AB02308-EEC0-4BAA-B710-1A9C26A84CF1}" srcId="{517676F0-4D76-4882-8C05-7F918BBC6763}" destId="{F0C99BDC-CCA8-4530-BC1F-1C8FD249BD21}" srcOrd="8" destOrd="0" parTransId="{11A75260-7059-4E30-9E04-78743DFF2463}" sibTransId="{3F538602-75A8-4869-89DD-F01C7668D10C}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8B34F81C-A7F1-477B-89C9-DDD37AAF8C32}" srcId="{517676F0-4D76-4882-8C05-7F918BBC6763}" destId="{6F9F8D15-2460-4905-AF08-D50C0B13DE05}" srcOrd="5" destOrd="0" parTransId="{2FCF4C6E-8C2E-410C-9C70-3657DABE7626}" sibTransId="{E71B7482-A280-4D9C-89CB-C0CE194C41DB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323E012D-25DE-46E1-8EEF-6D6691C1406F}" type="presParOf" srcId="{CE7AAC67-BC41-4C44-AC16-AE73B186EC47}" destId="{8AB75DF6-B983-4CC9-8984-A71BD1BE974D}" srcOrd="10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1" destOrd="0" presId="urn:microsoft.com/office/officeart/2005/8/layout/vList3"/>
    <dgm:cxn modelId="{1BB563E5-E530-47B5-A54F-3651599900BA}" type="presParOf" srcId="{CE7AAC67-BC41-4C44-AC16-AE73B186EC47}" destId="{9BD7BC74-DFBE-4CC6-B331-934FCC9E90B0}" srcOrd="12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3" destOrd="0" presId="urn:microsoft.com/office/officeart/2005/8/layout/vList3"/>
    <dgm:cxn modelId="{04F9D24B-57CF-43C6-9A2B-DDEB0DDE61E2}" type="presParOf" srcId="{CE7AAC67-BC41-4C44-AC16-AE73B186EC47}" destId="{5445C184-D165-495C-85F3-AA4E07EFE47A}" srcOrd="14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5" destOrd="0" presId="urn:microsoft.com/office/officeart/2005/8/layout/vList3"/>
    <dgm:cxn modelId="{A1859F78-BC0D-457F-BAC6-456FADC7B142}" type="presParOf" srcId="{CE7AAC67-BC41-4C44-AC16-AE73B186EC47}" destId="{302ADBD6-B8D8-40C8-A07C-F5ADB929A716}" srcOrd="16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7" destOrd="0" presId="urn:microsoft.com/office/officeart/2005/8/layout/vList3"/>
    <dgm:cxn modelId="{CA0A3AF8-9099-4803-B069-E0758A32129C}" type="presParOf" srcId="{CE7AAC67-BC41-4C44-AC16-AE73B186EC47}" destId="{7A299FCD-E1AA-483B-9196-31E6F6E514D1}" srcOrd="18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Présentation du concept</a:t>
          </a:r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Objectifs du </a:t>
          </a:r>
          <a:r>
            <a:rPr lang="fr-FR" sz="1700" kern="1200" dirty="0" smtClean="0"/>
            <a:t>jeu &amp; Caractéristiques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D6E1C213-167E-460C-AA63-5939C6BCED7B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des cas d’utilisation</a:t>
          </a:r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Etude de marché</a:t>
          </a:r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d’état</a:t>
          </a:r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Les maquettes</a:t>
          </a:r>
        </a:p>
      </dsp:txBody>
      <dsp:txXfrm rot="10800000">
        <a:off x="2025382" y="2377258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Répartition des tâches</a:t>
          </a:r>
        </a:p>
      </dsp:txBody>
      <dsp:txXfrm rot="10800000">
        <a:off x="2025382" y="2852674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Matériels nécessaires</a:t>
          </a:r>
        </a:p>
      </dsp:txBody>
      <dsp:txXfrm rot="10800000">
        <a:off x="2025382" y="3328090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Notre mode de fonctionnement</a:t>
          </a:r>
        </a:p>
      </dsp:txBody>
      <dsp:txXfrm rot="10800000">
        <a:off x="2025382" y="3803507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Choix de la technologie Java</a:t>
          </a:r>
        </a:p>
      </dsp:txBody>
      <dsp:txXfrm rot="10800000">
        <a:off x="2025382" y="4278923"/>
        <a:ext cx="7222754" cy="366125"/>
      </dsp:txXfrm>
    </dsp:sp>
    <dsp:sp modelId="{E47C38FB-4CAD-4841-AB80-E6C8B52B7722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Première liaison entre </a:t>
          </a:r>
          <a:r>
            <a:rPr lang="fr-FR" sz="1700" kern="1200" dirty="0" err="1"/>
            <a:t>Arduino</a:t>
          </a:r>
          <a:r>
            <a:rPr lang="fr-FR" sz="1700" kern="1200" dirty="0"/>
            <a:t> et Java</a:t>
          </a:r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9.wdp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ello.com/b/XBHwArCH/general-documents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6788" y="5529152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0889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909458" y="5205986"/>
            <a:ext cx="20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Tuteuré par :</a:t>
            </a:r>
          </a:p>
          <a:p>
            <a:pPr algn="ctr"/>
            <a:r>
              <a:rPr lang="fr-FR" dirty="0" smtClean="0"/>
              <a:t>Amélie Cordier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grimoire </a:t>
            </a:r>
            <a:endParaRPr lang="fr-FR" dirty="0"/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1550" r="100000">
                        <a14:foregroundMark x1="36400" y1="17900" x2="36400" y2="17900"/>
                        <a14:foregroundMark x1="31650" y1="42600" x2="31650" y2="42600"/>
                        <a14:foregroundMark x1="33800" y1="59300" x2="33800" y2="59300"/>
                        <a14:foregroundMark x1="34100" y1="85600" x2="34100" y2="8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74" r="10414"/>
          <a:stretch/>
        </p:blipFill>
        <p:spPr>
          <a:xfrm>
            <a:off x="2647077" y="1853754"/>
            <a:ext cx="6701245" cy="428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600" r="100000">
                        <a14:foregroundMark x1="30200" y1="21400" x2="30200" y2="21400"/>
                        <a14:foregroundMark x1="32000" y1="14300" x2="32000" y2="14300"/>
                        <a14:foregroundMark x1="32850" y1="37800" x2="32850" y2="37800"/>
                        <a14:foregroundMark x1="33000" y1="60200" x2="33000" y2="60200"/>
                        <a14:foregroundMark x1="32850" y1="84100" x2="32850" y2="84100"/>
                        <a14:foregroundMark x1="67750" y1="16100" x2="67750" y2="16100"/>
                        <a14:foregroundMark x1="67300" y1="41400" x2="67300" y2="41400"/>
                        <a14:foregroundMark x1="66100" y1="57200" x2="66100" y2="57200"/>
                        <a14:foregroundMark x1="68650" y1="78100" x2="6865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42" r="9517"/>
          <a:stretch/>
        </p:blipFill>
        <p:spPr>
          <a:xfrm>
            <a:off x="2647077" y="1866279"/>
            <a:ext cx="6769619" cy="427154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2050">
                        <a14:foregroundMark x1="26500" y1="8700" x2="26500" y2="8700"/>
                        <a14:foregroundMark x1="30150" y1="18000" x2="30150" y2="18000"/>
                        <a14:foregroundMark x1="39850" y1="35800" x2="39850" y2="35800"/>
                        <a14:foregroundMark x1="33400" y1="67000" x2="33400" y2="67000"/>
                        <a14:foregroundMark x1="29750" y1="40700" x2="29750" y2="40700"/>
                        <a14:foregroundMark x1="39250" y1="45600" x2="42500" y2="46400"/>
                        <a14:foregroundMark x1="49150" y1="48800" x2="51600" y2="46400"/>
                        <a14:foregroundMark x1="57250" y1="41500" x2="57250" y2="41500"/>
                        <a14:foregroundMark x1="65150" y1="3900" x2="65150" y2="3900"/>
                        <a14:foregroundMark x1="50800" y1="7900" x2="50800" y2="7900"/>
                        <a14:foregroundMark x1="51600" y1="14000" x2="51600" y2="14000"/>
                        <a14:foregroundMark x1="52200" y1="29000" x2="52200" y2="29000"/>
                        <a14:foregroundMark x1="50400" y1="37900" x2="50400" y2="37900"/>
                        <a14:foregroundMark x1="24700" y1="20000" x2="24700" y2="20000"/>
                        <a14:foregroundMark x1="25250" y1="13400" x2="25250" y2="13400"/>
                        <a14:foregroundMark x1="24900" y1="7200" x2="24900" y2="7200"/>
                        <a14:foregroundMark x1="22850" y1="7700" x2="22850" y2="7700"/>
                        <a14:foregroundMark x1="22100" y1="10600" x2="22100" y2="11600"/>
                        <a14:foregroundMark x1="24200" y1="20000" x2="24950" y2="21900"/>
                        <a14:foregroundMark x1="32050" y1="28800" x2="33850" y2="29800"/>
                        <a14:foregroundMark x1="36000" y1="30000" x2="36000" y2="30000"/>
                        <a14:foregroundMark x1="38800" y1="34200" x2="42100" y2="36000"/>
                        <a14:foregroundMark x1="45950" y1="38100" x2="47150" y2="37700"/>
                        <a14:foregroundMark x1="49700" y1="35700" x2="49950" y2="35200"/>
                        <a14:foregroundMark x1="53550" y1="35900" x2="55150" y2="35400"/>
                        <a14:foregroundMark x1="59100" y1="39400" x2="59100" y2="39400"/>
                        <a14:foregroundMark x1="57600" y1="56100" x2="57450" y2="57000"/>
                        <a14:foregroundMark x1="50000" y1="57100" x2="47800" y2="55900"/>
                        <a14:foregroundMark x1="40500" y1="51900" x2="39200" y2="50500"/>
                        <a14:foregroundMark x1="38550" y1="48900" x2="38550" y2="48900"/>
                        <a14:foregroundMark x1="38450" y1="48500" x2="38450" y2="48500"/>
                        <a14:foregroundMark x1="57350" y1="28300" x2="57350" y2="28300"/>
                        <a14:foregroundMark x1="62250" y1="30300" x2="62250" y2="30300"/>
                        <a14:foregroundMark x1="63850" y1="38600" x2="63850" y2="38600"/>
                        <a14:foregroundMark x1="66450" y1="41600" x2="66100" y2="39800"/>
                        <a14:foregroundMark x1="65700" y1="38400" x2="65200" y2="38200"/>
                        <a14:foregroundMark x1="65000" y1="38600" x2="64850" y2="39200"/>
                        <a14:foregroundMark x1="65100" y1="41900" x2="65800" y2="43000"/>
                        <a14:foregroundMark x1="68500" y1="45500" x2="68500" y2="45500"/>
                        <a14:foregroundMark x1="68500" y1="42600" x2="67700" y2="40900"/>
                        <a14:foregroundMark x1="66900" y1="39100" x2="66900" y2="39100"/>
                        <a14:foregroundMark x1="67200" y1="31200" x2="68050" y2="28600"/>
                        <a14:foregroundMark x1="69900" y1="28300" x2="71350" y2="30600"/>
                        <a14:foregroundMark x1="76000" y1="39400" x2="76150" y2="42800"/>
                        <a14:foregroundMark x1="74800" y1="49700" x2="73900" y2="51600"/>
                        <a14:foregroundMark x1="72100" y1="53400" x2="71000" y2="53400"/>
                        <a14:foregroundMark x1="66550" y1="52400" x2="66550" y2="52400"/>
                        <a14:foregroundMark x1="65600" y1="51400" x2="64700" y2="53400"/>
                        <a14:foregroundMark x1="64700" y1="62900" x2="66200" y2="65600"/>
                        <a14:foregroundMark x1="68250" y1="64900" x2="68400" y2="64000"/>
                        <a14:foregroundMark x1="68650" y1="63500" x2="68650" y2="63500"/>
                        <a14:foregroundMark x1="63650" y1="49400" x2="63000" y2="47800"/>
                        <a14:foregroundMark x1="60400" y1="44100" x2="59950" y2="41600"/>
                        <a14:foregroundMark x1="59550" y1="28800" x2="59350" y2="25900"/>
                        <a14:foregroundMark x1="61650" y1="19200" x2="61650" y2="19200"/>
                        <a14:foregroundMark x1="65350" y1="18300" x2="67800" y2="19000"/>
                        <a14:foregroundMark x1="77000" y1="25600" x2="77750" y2="27900"/>
                        <a14:foregroundMark x1="80900" y1="41400" x2="81050" y2="43600"/>
                        <a14:foregroundMark x1="81800" y1="54100" x2="81650" y2="55300"/>
                        <a14:foregroundMark x1="79950" y1="61300" x2="79950" y2="61300"/>
                        <a14:foregroundMark x1="51450" y1="22400" x2="51450" y2="22400"/>
                        <a14:foregroundMark x1="52100" y1="27400" x2="52100" y2="27400"/>
                        <a14:foregroundMark x1="52100" y1="34800" x2="52100" y2="34800"/>
                        <a14:foregroundMark x1="51300" y1="40600" x2="51300" y2="40600"/>
                        <a14:foregroundMark x1="50950" y1="62900" x2="50950" y2="62900"/>
                        <a14:foregroundMark x1="51950" y1="4700" x2="51950" y2="4700"/>
                        <a14:foregroundMark x1="51850" y1="10200" x2="51850" y2="10200"/>
                        <a14:foregroundMark x1="51950" y1="51000" x2="51950" y2="51000"/>
                        <a14:foregroundMark x1="52100" y1="60100" x2="52100" y2="60100"/>
                        <a14:foregroundMark x1="51550" y1="56000" x2="51550" y2="56000"/>
                        <a14:foregroundMark x1="51700" y1="68700" x2="51700" y2="68700"/>
                        <a14:foregroundMark x1="51850" y1="77000" x2="51850" y2="77000"/>
                        <a14:foregroundMark x1="51850" y1="66100" x2="51850" y2="66100"/>
                        <a14:foregroundMark x1="51550" y1="73000" x2="51550" y2="73000"/>
                        <a14:foregroundMark x1="51700" y1="86600" x2="51700" y2="86600"/>
                        <a14:foregroundMark x1="51450" y1="93500" x2="51450" y2="93500"/>
                        <a14:foregroundMark x1="51950" y1="82600" x2="51950" y2="82600"/>
                        <a14:backgroundMark x1="13250" y1="10500" x2="13250" y2="10500"/>
                        <a14:backgroundMark x1="21600" y1="900" x2="21600" y2="900"/>
                        <a14:backgroundMark x1="27550" y1="1400" x2="27550" y2="1400"/>
                        <a14:backgroundMark x1="34350" y1="1400" x2="34350" y2="1400"/>
                        <a14:backgroundMark x1="40950" y1="1600" x2="40950" y2="1600"/>
                        <a14:backgroundMark x1="45000" y1="1900" x2="45000" y2="1900"/>
                        <a14:backgroundMark x1="50450" y1="1100" x2="50450" y2="1100"/>
                        <a14:backgroundMark x1="55750" y1="1100" x2="55750" y2="1100"/>
                        <a14:backgroundMark x1="64600" y1="1600" x2="64600" y2="1600"/>
                        <a14:backgroundMark x1="78400" y1="900" x2="78400" y2="900"/>
                        <a14:backgroundMark x1="19950" y1="98300" x2="19950" y2="98300"/>
                        <a14:backgroundMark x1="36500" y1="98800" x2="36500" y2="98800"/>
                        <a14:backgroundMark x1="47150" y1="98800" x2="47150" y2="98800"/>
                        <a14:backgroundMark x1="23350" y1="98300" x2="23350" y2="98300"/>
                        <a14:backgroundMark x1="51050" y1="98800" x2="51050" y2="98800"/>
                        <a14:backgroundMark x1="60200" y1="98800" x2="60200" y2="98800"/>
                        <a14:backgroundMark x1="65850" y1="98800" x2="65850" y2="98800"/>
                        <a14:backgroundMark x1="73100" y1="98800" x2="73100" y2="9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9" r="9986"/>
          <a:stretch/>
        </p:blipFill>
        <p:spPr>
          <a:xfrm>
            <a:off x="2647076" y="1866278"/>
            <a:ext cx="6701245" cy="43047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8700" r="92800">
                        <a14:foregroundMark x1="37700" y1="42500" x2="37700" y2="42500"/>
                        <a14:foregroundMark x1="34550" y1="41600" x2="34550" y2="41600"/>
                        <a14:foregroundMark x1="30500" y1="48600" x2="30500" y2="48600"/>
                        <a14:foregroundMark x1="27700" y1="58900" x2="27700" y2="58900"/>
                        <a14:foregroundMark x1="25350" y1="49300" x2="25350" y2="49300"/>
                        <a14:foregroundMark x1="27350" y1="43000" x2="27350" y2="43000"/>
                        <a14:foregroundMark x1="31600" y1="41900" x2="31600" y2="41900"/>
                        <a14:foregroundMark x1="33950" y1="50600" x2="33950" y2="50600"/>
                        <a14:foregroundMark x1="37900" y1="30600" x2="37900" y2="30600"/>
                        <a14:foregroundMark x1="28600" y1="29700" x2="28600" y2="29700"/>
                        <a14:foregroundMark x1="26000" y1="27500" x2="26000" y2="27500"/>
                        <a14:foregroundMark x1="25200" y1="42500" x2="25200" y2="42500"/>
                        <a14:foregroundMark x1="25650" y1="67200" x2="25650" y2="67200"/>
                        <a14:foregroundMark x1="27000" y1="79300" x2="27000" y2="79300"/>
                        <a14:foregroundMark x1="30050" y1="83600" x2="30500" y2="83600"/>
                        <a14:foregroundMark x1="37250" y1="76200" x2="37250" y2="76200"/>
                        <a14:foregroundMark x1="39250" y1="57600" x2="39250" y2="57600"/>
                        <a14:foregroundMark x1="36650" y1="55800" x2="36650" y2="55800"/>
                        <a14:foregroundMark x1="33400" y1="63200" x2="33200" y2="64300"/>
                        <a14:foregroundMark x1="33300" y1="67500" x2="33950" y2="68600"/>
                        <a14:foregroundMark x1="73500" y1="43400" x2="73500" y2="43400"/>
                        <a14:foregroundMark x1="71350" y1="56200" x2="71350" y2="56200"/>
                        <a14:foregroundMark x1="71350" y1="56200" x2="71350" y2="56200"/>
                        <a14:foregroundMark x1="67300" y1="44100" x2="67300" y2="44100"/>
                        <a14:foregroundMark x1="65500" y1="38700" x2="65500" y2="38700"/>
                        <a14:foregroundMark x1="68000" y1="28400" x2="68000" y2="28400"/>
                        <a14:foregroundMark x1="72050" y1="28200" x2="72050" y2="28200"/>
                        <a14:foregroundMark x1="72900" y1="43400" x2="72900" y2="44100"/>
                        <a14:foregroundMark x1="73500" y1="55600" x2="73500" y2="55600"/>
                        <a14:foregroundMark x1="70550" y1="67900" x2="70550" y2="67900"/>
                        <a14:foregroundMark x1="66550" y1="70100" x2="66550" y2="70100"/>
                        <a14:foregroundMark x1="63700" y1="76200" x2="63700" y2="76200"/>
                        <a14:foregroundMark x1="65500" y1="80900" x2="65500" y2="80900"/>
                        <a14:foregroundMark x1="63050" y1="66100" x2="63050" y2="66100"/>
                        <a14:foregroundMark x1="64050" y1="47200" x2="64050" y2="47200"/>
                        <a14:foregroundMark x1="62350" y1="33600" x2="62350" y2="32400"/>
                        <a14:foregroundMark x1="63850" y1="24100" x2="63850" y2="24100"/>
                        <a14:foregroundMark x1="70000" y1="19200" x2="70000" y2="19200"/>
                        <a14:foregroundMark x1="74400" y1="23000" x2="74400" y2="23000"/>
                        <a14:foregroundMark x1="77400" y1="44600" x2="77400" y2="44600"/>
                        <a14:foregroundMark x1="76850" y1="57300" x2="76850" y2="58200"/>
                        <a14:foregroundMark x1="76500" y1="68800" x2="76500" y2="68800"/>
                        <a14:foregroundMark x1="76500" y1="76400" x2="76850" y2="78500"/>
                        <a14:foregroundMark x1="78750" y1="83400" x2="78750" y2="83400"/>
                        <a14:foregroundMark x1="80350" y1="84300" x2="80350" y2="84300"/>
                        <a14:foregroundMark x1="73050" y1="85400" x2="73050" y2="85400"/>
                        <a14:backgroundMark x1="19600" y1="1400" x2="19600" y2="1400"/>
                        <a14:backgroundMark x1="22650" y1="1400" x2="22650" y2="1400"/>
                        <a14:backgroundMark x1="27150" y1="1900" x2="27150" y2="1900"/>
                        <a14:backgroundMark x1="35200" y1="1200" x2="35200" y2="1200"/>
                        <a14:backgroundMark x1="43400" y1="1200" x2="43400" y2="1200"/>
                        <a14:backgroundMark x1="49600" y1="1900" x2="49600" y2="1900"/>
                        <a14:backgroundMark x1="59800" y1="1700" x2="59800" y2="1700"/>
                        <a14:backgroundMark x1="64150" y1="1700" x2="64150" y2="1700"/>
                        <a14:backgroundMark x1="69800" y1="1400" x2="69800" y2="1400"/>
                        <a14:backgroundMark x1="72600" y1="1700" x2="72600" y2="1700"/>
                        <a14:backgroundMark x1="80350" y1="1400" x2="80350" y2="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2" r="9797"/>
          <a:stretch/>
        </p:blipFill>
        <p:spPr>
          <a:xfrm>
            <a:off x="2647075" y="1859656"/>
            <a:ext cx="6722340" cy="431137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450" r="100000">
                        <a14:foregroundMark x1="38550" y1="33700" x2="38550" y2="33700"/>
                        <a14:foregroundMark x1="66250" y1="35800" x2="66250" y2="35800"/>
                        <a14:foregroundMark x1="37900" y1="84500" x2="37900" y2="84500"/>
                        <a14:foregroundMark x1="60050" y1="80300" x2="60050" y2="80300"/>
                        <a14:foregroundMark x1="70500" y1="25200" x2="70500" y2="2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2" r="9918"/>
          <a:stretch/>
        </p:blipFill>
        <p:spPr>
          <a:xfrm>
            <a:off x="2625982" y="1860376"/>
            <a:ext cx="6743433" cy="43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1386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20952" y="5529152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210452" y="5032602"/>
            <a:ext cx="20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Tuteuré par :</a:t>
            </a:r>
          </a:p>
          <a:p>
            <a:pPr algn="ctr"/>
            <a:r>
              <a:rPr lang="fr-FR" dirty="0" smtClean="0"/>
              <a:t>Amélie Cordier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07724813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</a:t>
            </a:r>
            <a:r>
              <a:rPr lang="fr-FR" dirty="0" smtClean="0"/>
              <a:t>jeu &amp; Caractéristiques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>
            <a:normAutofit/>
          </a:bodyPr>
          <a:lstStyle/>
          <a:p>
            <a:r>
              <a:rPr lang="fr-FR" sz="2800" dirty="0" err="1"/>
              <a:t>Serious</a:t>
            </a:r>
            <a:r>
              <a:rPr lang="fr-FR" sz="2800" dirty="0"/>
              <a:t> </a:t>
            </a:r>
            <a:r>
              <a:rPr lang="fr-FR" sz="2800" dirty="0" err="1"/>
              <a:t>game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Concept mêlant hardware et software</a:t>
            </a:r>
          </a:p>
          <a:p>
            <a:endParaRPr lang="fr-FR" sz="2800" dirty="0"/>
          </a:p>
          <a:p>
            <a:r>
              <a:rPr lang="fr-FR" sz="2800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666" y="1964917"/>
            <a:ext cx="6657219" cy="4655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82" y="2058261"/>
            <a:ext cx="6085418" cy="43600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591" y="2000364"/>
            <a:ext cx="8501423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9" name="ZoneTexte 8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51579" y="132133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451579" y="133659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82" y="2104258"/>
            <a:ext cx="6194918" cy="4399113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53" y="5745194"/>
            <a:ext cx="473014" cy="4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4" grpId="0" animBg="1"/>
      <p:bldP spid="26" grpId="0" animBg="1"/>
      <p:bldP spid="3" grpId="0" animBg="1"/>
      <p:bldP spid="10" grpId="0" animBg="1"/>
      <p:bldP spid="10" grpId="1" animBg="1"/>
      <p:bldP spid="9" grpId="0"/>
      <p:bldP spid="9" grpId="1"/>
      <p:bldP spid="12" grpId="0"/>
      <p:bldP spid="12" grpId="1"/>
      <p:bldP spid="15" grpId="0"/>
      <p:bldP spid="15" grpId="1"/>
      <p:bldP spid="16" grpId="0"/>
      <p:bldP spid="16" grpId="1"/>
      <p:bldP spid="21" grpId="0"/>
      <p:bldP spid="21" grpId="1"/>
      <p:bldP spid="2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765</TotalTime>
  <Words>587</Words>
  <Application>Microsoft Office PowerPoint</Application>
  <PresentationFormat>Grand écran</PresentationFormat>
  <Paragraphs>149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 &amp; Caractéristiques</vt:lpstr>
      <vt:lpstr>Diagramme des cas d’utilisation</vt:lpstr>
      <vt:lpstr>étude de marché</vt:lpstr>
      <vt:lpstr>Présentation PowerPoint</vt:lpstr>
      <vt:lpstr>Diagramme d’état</vt:lpstr>
      <vt:lpstr>Les maquettes</vt:lpstr>
      <vt:lpstr>Le grimoire 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108</cp:revision>
  <dcterms:created xsi:type="dcterms:W3CDTF">2016-06-04T18:02:57Z</dcterms:created>
  <dcterms:modified xsi:type="dcterms:W3CDTF">2016-06-08T19:23:07Z</dcterms:modified>
</cp:coreProperties>
</file>